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3" autoAdjust="0"/>
    <p:restoredTop sz="95286" autoAdjust="0"/>
  </p:normalViewPr>
  <p:slideViewPr>
    <p:cSldViewPr>
      <p:cViewPr>
        <p:scale>
          <a:sx n="59" d="100"/>
          <a:sy n="59" d="100"/>
        </p:scale>
        <p:origin x="-1902" y="-7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9190" y="6072206"/>
            <a:ext cx="3624258" cy="432208"/>
          </a:xfrm>
        </p:spPr>
        <p:txBody>
          <a:bodyPr>
            <a:noAutofit/>
          </a:bodyPr>
          <a:lstStyle/>
          <a:p>
            <a:r>
              <a:rPr lang="ru-RU" sz="2000" dirty="0" smtClean="0"/>
              <a:t>Подготовила: Вальтер Юлия Владимировна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285728"/>
            <a:ext cx="8529638" cy="2857520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Режиссерская игра</a:t>
            </a:r>
            <a:endParaRPr lang="ru-RU" sz="6000" dirty="0"/>
          </a:p>
        </p:txBody>
      </p:sp>
      <p:pic>
        <p:nvPicPr>
          <p:cNvPr id="1026" name="Picture 2" descr="C:\Users\ROX-ALEX\Desktop\image-0-02-04-54c8cd9254102e00709e3899242b8baf246e16440b756b65fd6a5537d894d5bc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357298"/>
            <a:ext cx="307183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Старший дошкольный возраст 5-6 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-Предметно-игровая среда для режиссерских игр конструируется на основе полифункционального игрового материала (карта-макет игрового пространства) игровой материал помогает ребенку домыслить, вообразить, опираясь на предложенную взрослым предметную ситуацию;</a:t>
            </a:r>
          </a:p>
          <a:p>
            <a:r>
              <a:rPr lang="ru-RU" dirty="0" smtClean="0"/>
              <a:t>-Педагог выступает как создатель проблемно-игровых ситуаций, он лишь направляет замыслы детей вопросами: «Что было дальше? Кого они встретили? Что с ними случилось?». Его позицию можно определить как помощник реализации детьми игровых замыслов.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6-7лет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-Дети обыгрывают в своих играх знакомые сказки, фильмы, мультфильмы но при этом вносят свою фантазию в развитие сюжета </a:t>
            </a:r>
            <a:r>
              <a:rPr lang="ru-RU" dirty="0" err="1" smtClean="0"/>
              <a:t>игры,больше</a:t>
            </a:r>
            <a:r>
              <a:rPr lang="ru-RU" dirty="0" smtClean="0"/>
              <a:t> придумывают;</a:t>
            </a:r>
          </a:p>
          <a:p>
            <a:r>
              <a:rPr lang="ru-RU" dirty="0" smtClean="0"/>
              <a:t>-Используют предметы-заместители;</a:t>
            </a:r>
          </a:p>
          <a:p>
            <a:r>
              <a:rPr lang="ru-RU" dirty="0" smtClean="0"/>
              <a:t>-Умеют действовать с высоким уровнем </a:t>
            </a:r>
            <a:r>
              <a:rPr lang="ru-RU" dirty="0" err="1" smtClean="0"/>
              <a:t>обобщения,фантазии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C:\Users\ROX-ALEX\Desktop\IMG_20180216_100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4000504"/>
            <a:ext cx="3214710" cy="2714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174134" y="3244334"/>
            <a:ext cx="795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Цель: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ru-RU" sz="4800" dirty="0"/>
          </a:p>
        </p:txBody>
      </p:sp>
      <p:pic>
        <p:nvPicPr>
          <p:cNvPr id="1026" name="Picture 2" descr="C:\Users\ROX-ALEX\Desktop\image-0-02-05-7fc06593f0421b3efb9a8cac87dbc54a87ef1e0794de27cadf319faebc9ca549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21537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               Спасибо за внимание.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ROX-ALEX\Desktop\IMG-27c3e9f1a2d1b7f6f7404cb480b2f227-V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36750"/>
            <a:ext cx="7467600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Вид творческой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Режиссерская  игра дошкольника –это индивидуальная игра, в процессе которой ребенок создает игровые ситуации с игрушками, предметами заместителями.</a:t>
            </a:r>
          </a:p>
          <a:p>
            <a:endParaRPr lang="ru-RU" dirty="0" smtClean="0"/>
          </a:p>
          <a:p>
            <a:r>
              <a:rPr lang="ru-RU" dirty="0" smtClean="0"/>
              <a:t>В режиссерской игре речь-главный компонент.</a:t>
            </a:r>
            <a:endParaRPr lang="ru-RU" dirty="0"/>
          </a:p>
        </p:txBody>
      </p:sp>
      <p:pic>
        <p:nvPicPr>
          <p:cNvPr id="6146" name="Picture 2" descr="C:\Users\ROX-ALEX\Desktop\IMG-9c785155b9fec1b2cf4cebbcbc854282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4071942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Режиссерские игры в детском саду необходимо организовывать в следующих целях: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-Показать, что такое речевой этикет;</a:t>
            </a:r>
          </a:p>
          <a:p>
            <a:r>
              <a:rPr lang="ru-RU" dirty="0" smtClean="0"/>
              <a:t>-Научить детей говорить выразительно, осмысленно, выслушивать собеседников;</a:t>
            </a:r>
          </a:p>
          <a:p>
            <a:r>
              <a:rPr lang="ru-RU" dirty="0" smtClean="0"/>
              <a:t>-Показать детям, что такое «принимать решения»,создавая искусственные ситуации, в которых необходимо сделать выбор;</a:t>
            </a:r>
          </a:p>
          <a:p>
            <a:r>
              <a:rPr lang="ru-RU" dirty="0" smtClean="0"/>
              <a:t>-Научить детей свободно общаться, легко вступать в диалог.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Режиссерская игра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-Практически всегда индивидуальна;</a:t>
            </a:r>
          </a:p>
          <a:p>
            <a:r>
              <a:rPr lang="ru-RU" dirty="0" smtClean="0"/>
              <a:t>-Ребенок очень старается сохранить ее для себя, и вмешательство взрослого часто ведет к тому, что игра прерывается;</a:t>
            </a:r>
          </a:p>
          <a:p>
            <a:r>
              <a:rPr lang="ru-RU" dirty="0" smtClean="0"/>
              <a:t>-Играть в нее ребенок предпочитает в укромном месте.</a:t>
            </a:r>
          </a:p>
        </p:txBody>
      </p:sp>
      <p:pic>
        <p:nvPicPr>
          <p:cNvPr id="2050" name="Picture 2" descr="C:\Users\ROX-ALEX\Desktop\image-0-02-04-af8dfdc8ddda2cc72319d23a3bdc6727578b5d7030491df83b598813a88b28ac-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714752"/>
            <a:ext cx="2932282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организации режиссерской игры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Первое-наличие у ребенка индивидуального пространства для игры.</a:t>
            </a:r>
            <a:endParaRPr lang="ru-RU" dirty="0"/>
          </a:p>
        </p:txBody>
      </p:sp>
      <p:pic>
        <p:nvPicPr>
          <p:cNvPr id="3076" name="Picture 4" descr="C:\Users\ROX-ALEX\Desktop\IMG_20180216_14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2285992"/>
            <a:ext cx="3994254" cy="4227736"/>
          </a:xfrm>
          <a:prstGeom prst="rect">
            <a:avLst/>
          </a:prstGeom>
          <a:noFill/>
        </p:spPr>
      </p:pic>
      <p:pic>
        <p:nvPicPr>
          <p:cNvPr id="3077" name="Picture 5" descr="C:\Users\ROX-ALEX\Desktop\IMG_20180216_102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71744"/>
            <a:ext cx="3500430" cy="3893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Второе- наличие у ребенка мелкого игрового и неигрового материала.</a:t>
            </a:r>
            <a:endParaRPr lang="ru-RU" dirty="0"/>
          </a:p>
        </p:txBody>
      </p:sp>
      <p:pic>
        <p:nvPicPr>
          <p:cNvPr id="4098" name="Picture 2" descr="C:\Users\ROX-ALEX\Desktop\IMG_20180216_1402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86058"/>
            <a:ext cx="4572032" cy="3714776"/>
          </a:xfrm>
          <a:prstGeom prst="rect">
            <a:avLst/>
          </a:prstGeom>
          <a:noFill/>
        </p:spPr>
      </p:pic>
      <p:pic>
        <p:nvPicPr>
          <p:cNvPr id="4099" name="Picture 3" descr="C:\Users\ROX-ALEX\Desktop\IMG_20180216_1403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2285992"/>
            <a:ext cx="3643338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Третье-условие самое важное- умелое руководство игрой.</a:t>
            </a:r>
            <a:endParaRPr lang="ru-RU" dirty="0"/>
          </a:p>
        </p:txBody>
      </p:sp>
      <p:pic>
        <p:nvPicPr>
          <p:cNvPr id="1026" name="Picture 2" descr="C:\Users\ROX-ALEX\Desktop\IMG_20180219_1242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00306"/>
            <a:ext cx="4804832" cy="40111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Младший дошкольный возраст 3-4 года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-Педагог создает условия для индивидуальных режиссерских игр с помощью насыщения предметно-игровой среды мелкими образными игрушками (</a:t>
            </a:r>
            <a:r>
              <a:rPr lang="ru-RU" dirty="0" err="1" smtClean="0"/>
              <a:t>куколки,матрешки,звери,технические</a:t>
            </a:r>
            <a:r>
              <a:rPr lang="ru-RU" dirty="0" smtClean="0"/>
              <a:t> </a:t>
            </a:r>
            <a:r>
              <a:rPr lang="ru-RU" dirty="0" err="1" smtClean="0"/>
              <a:t>игрушки,конструкторы,мебель</a:t>
            </a:r>
            <a:r>
              <a:rPr lang="ru-RU" dirty="0" smtClean="0"/>
              <a:t> и др.);</a:t>
            </a:r>
          </a:p>
          <a:p>
            <a:r>
              <a:rPr lang="ru-RU" dirty="0" smtClean="0"/>
              <a:t>-Участие педагога в индивидуальных режиссерских играх проявляется в разыгрывании им бытовых и сказочных </a:t>
            </a:r>
            <a:r>
              <a:rPr lang="ru-RU" dirty="0" err="1" smtClean="0"/>
              <a:t>ситуаций,показе</a:t>
            </a:r>
            <a:r>
              <a:rPr lang="ru-RU" dirty="0" smtClean="0"/>
              <a:t> пользования ролевой </a:t>
            </a:r>
            <a:r>
              <a:rPr lang="ru-RU" dirty="0" err="1" smtClean="0"/>
              <a:t>речью,звукоподражанием</a:t>
            </a:r>
            <a:r>
              <a:rPr lang="ru-RU" dirty="0" smtClean="0"/>
              <a:t>, втягивании ребенка в </a:t>
            </a:r>
            <a:r>
              <a:rPr lang="ru-RU" dirty="0" err="1" smtClean="0"/>
              <a:t>игру,подсказывании</a:t>
            </a:r>
            <a:r>
              <a:rPr lang="ru-RU" dirty="0" smtClean="0"/>
              <a:t> реплик ,объяснении действий.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4-5лет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-Педагог создает условия для режиссерских </a:t>
            </a:r>
            <a:r>
              <a:rPr lang="ru-RU" dirty="0" err="1" smtClean="0"/>
              <a:t>игр.В</a:t>
            </a:r>
            <a:r>
              <a:rPr lang="ru-RU" dirty="0" smtClean="0"/>
              <a:t> предметно-игровой среде кроме образных игрушек должен быть разнообразный бросовый материал (</a:t>
            </a:r>
            <a:r>
              <a:rPr lang="ru-RU" dirty="0" err="1" smtClean="0"/>
              <a:t>дощечки,катушки</a:t>
            </a:r>
            <a:r>
              <a:rPr lang="ru-RU" dirty="0" smtClean="0"/>
              <a:t>, небьющиеся пузырьки и др.),способствующий развитию воображения, способности действовать с предметами- заместителями;</a:t>
            </a:r>
          </a:p>
          <a:p>
            <a:r>
              <a:rPr lang="ru-RU" dirty="0" smtClean="0"/>
              <a:t>-Педагог занимает позицию </a:t>
            </a:r>
            <a:r>
              <a:rPr lang="ru-RU" dirty="0" err="1" smtClean="0"/>
              <a:t>помощника:просит</a:t>
            </a:r>
            <a:r>
              <a:rPr lang="ru-RU" dirty="0" smtClean="0"/>
              <a:t> ребенка пояснить смысл </a:t>
            </a:r>
            <a:r>
              <a:rPr lang="ru-RU" dirty="0" err="1" smtClean="0"/>
              <a:t>действий,побуждает</a:t>
            </a:r>
            <a:r>
              <a:rPr lang="ru-RU" dirty="0" smtClean="0"/>
              <a:t> к ролевой речи («Что сказал?», «Куда пошел?»), показывая при помощи игрушек и предметов-заместителей истории, что помогает ребенку включиться в подобную деятельность.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172</TotalTime>
  <Words>415</Words>
  <PresentationFormat>Экран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Подготовила: Вальтер Юлия Владимировна</vt:lpstr>
      <vt:lpstr>Вид творческой игры</vt:lpstr>
      <vt:lpstr>Режиссерские игры в детском саду необходимо организовывать в следующих целях:</vt:lpstr>
      <vt:lpstr>Режиссерская игра</vt:lpstr>
      <vt:lpstr>Условия организации режиссерской игры</vt:lpstr>
      <vt:lpstr>Слайд 6</vt:lpstr>
      <vt:lpstr>Слайд 7</vt:lpstr>
      <vt:lpstr>Младший дошкольный возраст 3-4 года</vt:lpstr>
      <vt:lpstr>                           4-5лет</vt:lpstr>
      <vt:lpstr>Старший дошкольный возраст 5-6 лет</vt:lpstr>
      <vt:lpstr>                            6-7лет</vt:lpstr>
      <vt:lpstr>Слайд 12</vt:lpstr>
      <vt:lpstr>               Спасибо за внимание.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Вальтер юлия владимировна</dc:title>
  <dc:creator>ROX-ALEX</dc:creator>
  <cp:lastModifiedBy>ROX-ALEX</cp:lastModifiedBy>
  <cp:revision>23</cp:revision>
  <dcterms:created xsi:type="dcterms:W3CDTF">2018-02-05T12:04:04Z</dcterms:created>
  <dcterms:modified xsi:type="dcterms:W3CDTF">2018-02-19T12:31:55Z</dcterms:modified>
</cp:coreProperties>
</file>